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2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78394E-C596-8887-8A59-E6C8E46D3706}" v="532" dt="2021-01-23T18:10:26.546"/>
    <p1510:client id="{B558626B-7CD7-8A45-A9E4-BD0E5A5C6716}" v="137" dt="2021-01-21T17:05:22.0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3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 Davies" userId="dfdf03e5-47e6-4997-a747-d45376e92756" providerId="ADAL" clId="{B558626B-7CD7-8A45-A9E4-BD0E5A5C6716}"/>
    <pc:docChg chg="undo redo custSel addSld delSld modSld sldOrd">
      <pc:chgData name="L Davies" userId="dfdf03e5-47e6-4997-a747-d45376e92756" providerId="ADAL" clId="{B558626B-7CD7-8A45-A9E4-BD0E5A5C6716}" dt="2021-01-21T17:05:35.698" v="1479" actId="1076"/>
      <pc:docMkLst>
        <pc:docMk/>
      </pc:docMkLst>
      <pc:sldChg chg="modSp mod">
        <pc:chgData name="L Davies" userId="dfdf03e5-47e6-4997-a747-d45376e92756" providerId="ADAL" clId="{B558626B-7CD7-8A45-A9E4-BD0E5A5C6716}" dt="2021-01-21T16:03:41.462" v="37" actId="20577"/>
        <pc:sldMkLst>
          <pc:docMk/>
          <pc:sldMk cId="3420534341" sldId="256"/>
        </pc:sldMkLst>
        <pc:spChg chg="mod">
          <ac:chgData name="L Davies" userId="dfdf03e5-47e6-4997-a747-d45376e92756" providerId="ADAL" clId="{B558626B-7CD7-8A45-A9E4-BD0E5A5C6716}" dt="2021-01-21T16:03:41.462" v="37" actId="20577"/>
          <ac:spMkLst>
            <pc:docMk/>
            <pc:sldMk cId="3420534341" sldId="256"/>
            <ac:spMk id="4" creationId="{220B17D3-B928-F247-98D7-072DAD64CD45}"/>
          </ac:spMkLst>
        </pc:spChg>
      </pc:sldChg>
      <pc:sldChg chg="addSp delSp modSp mod">
        <pc:chgData name="L Davies" userId="dfdf03e5-47e6-4997-a747-d45376e92756" providerId="ADAL" clId="{B558626B-7CD7-8A45-A9E4-BD0E5A5C6716}" dt="2021-01-21T16:08:16.255" v="402" actId="478"/>
        <pc:sldMkLst>
          <pc:docMk/>
          <pc:sldMk cId="1450686779" sldId="258"/>
        </pc:sldMkLst>
        <pc:spChg chg="mod">
          <ac:chgData name="L Davies" userId="dfdf03e5-47e6-4997-a747-d45376e92756" providerId="ADAL" clId="{B558626B-7CD7-8A45-A9E4-BD0E5A5C6716}" dt="2021-01-21T16:03:51.091" v="72" actId="20577"/>
          <ac:spMkLst>
            <pc:docMk/>
            <pc:sldMk cId="1450686779" sldId="258"/>
            <ac:spMk id="2" creationId="{53BA7D99-8C76-9649-A8DA-D132AD08EEF2}"/>
          </ac:spMkLst>
        </pc:spChg>
        <pc:spChg chg="add del mod">
          <ac:chgData name="L Davies" userId="dfdf03e5-47e6-4997-a747-d45376e92756" providerId="ADAL" clId="{B558626B-7CD7-8A45-A9E4-BD0E5A5C6716}" dt="2021-01-21T16:08:16.255" v="402" actId="478"/>
          <ac:spMkLst>
            <pc:docMk/>
            <pc:sldMk cId="1450686779" sldId="258"/>
            <ac:spMk id="3" creationId="{C8FD98BA-C8A6-244F-A983-375046B055E5}"/>
          </ac:spMkLst>
        </pc:spChg>
        <pc:graphicFrameChg chg="mod modGraphic">
          <ac:chgData name="L Davies" userId="dfdf03e5-47e6-4997-a747-d45376e92756" providerId="ADAL" clId="{B558626B-7CD7-8A45-A9E4-BD0E5A5C6716}" dt="2021-01-21T16:08:14.030" v="401" actId="20577"/>
          <ac:graphicFrameMkLst>
            <pc:docMk/>
            <pc:sldMk cId="1450686779" sldId="258"/>
            <ac:graphicFrameMk id="4" creationId="{33993866-CD53-924B-BE49-F4F46A3B7C18}"/>
          </ac:graphicFrameMkLst>
        </pc:graphicFrameChg>
      </pc:sldChg>
      <pc:sldChg chg="del">
        <pc:chgData name="L Davies" userId="dfdf03e5-47e6-4997-a747-d45376e92756" providerId="ADAL" clId="{B558626B-7CD7-8A45-A9E4-BD0E5A5C6716}" dt="2021-01-21T16:03:52.935" v="73" actId="2696"/>
        <pc:sldMkLst>
          <pc:docMk/>
          <pc:sldMk cId="3744009956" sldId="259"/>
        </pc:sldMkLst>
      </pc:sldChg>
      <pc:sldChg chg="del">
        <pc:chgData name="L Davies" userId="dfdf03e5-47e6-4997-a747-d45376e92756" providerId="ADAL" clId="{B558626B-7CD7-8A45-A9E4-BD0E5A5C6716}" dt="2021-01-21T16:03:53.365" v="74" actId="2696"/>
        <pc:sldMkLst>
          <pc:docMk/>
          <pc:sldMk cId="2298320319" sldId="260"/>
        </pc:sldMkLst>
      </pc:sldChg>
      <pc:sldChg chg="del">
        <pc:chgData name="L Davies" userId="dfdf03e5-47e6-4997-a747-d45376e92756" providerId="ADAL" clId="{B558626B-7CD7-8A45-A9E4-BD0E5A5C6716}" dt="2021-01-21T16:03:53.843" v="75" actId="2696"/>
        <pc:sldMkLst>
          <pc:docMk/>
          <pc:sldMk cId="1551022904" sldId="261"/>
        </pc:sldMkLst>
      </pc:sldChg>
      <pc:sldChg chg="del">
        <pc:chgData name="L Davies" userId="dfdf03e5-47e6-4997-a747-d45376e92756" providerId="ADAL" clId="{B558626B-7CD7-8A45-A9E4-BD0E5A5C6716}" dt="2021-01-21T16:03:54.315" v="76" actId="2696"/>
        <pc:sldMkLst>
          <pc:docMk/>
          <pc:sldMk cId="389057359" sldId="263"/>
        </pc:sldMkLst>
      </pc:sldChg>
      <pc:sldChg chg="addSp delSp modSp add mod">
        <pc:chgData name="L Davies" userId="dfdf03e5-47e6-4997-a747-d45376e92756" providerId="ADAL" clId="{B558626B-7CD7-8A45-A9E4-BD0E5A5C6716}" dt="2021-01-21T16:18:32.264" v="603" actId="478"/>
        <pc:sldMkLst>
          <pc:docMk/>
          <pc:sldMk cId="3217599520" sldId="263"/>
        </pc:sldMkLst>
        <pc:spChg chg="mod">
          <ac:chgData name="L Davies" userId="dfdf03e5-47e6-4997-a747-d45376e92756" providerId="ADAL" clId="{B558626B-7CD7-8A45-A9E4-BD0E5A5C6716}" dt="2021-01-21T16:08:23.278" v="410" actId="20577"/>
          <ac:spMkLst>
            <pc:docMk/>
            <pc:sldMk cId="3217599520" sldId="263"/>
            <ac:spMk id="2" creationId="{53BA7D99-8C76-9649-A8DA-D132AD08EEF2}"/>
          </ac:spMkLst>
        </pc:spChg>
        <pc:spChg chg="add del mod">
          <ac:chgData name="L Davies" userId="dfdf03e5-47e6-4997-a747-d45376e92756" providerId="ADAL" clId="{B558626B-7CD7-8A45-A9E4-BD0E5A5C6716}" dt="2021-01-21T16:18:32.264" v="603" actId="478"/>
          <ac:spMkLst>
            <pc:docMk/>
            <pc:sldMk cId="3217599520" sldId="263"/>
            <ac:spMk id="3" creationId="{3F194BD6-1160-8B4B-9234-DB1D4A252E7B}"/>
          </ac:spMkLst>
        </pc:spChg>
        <pc:graphicFrameChg chg="mod modGraphic">
          <ac:chgData name="L Davies" userId="dfdf03e5-47e6-4997-a747-d45376e92756" providerId="ADAL" clId="{B558626B-7CD7-8A45-A9E4-BD0E5A5C6716}" dt="2021-01-21T16:18:00.443" v="600" actId="2165"/>
          <ac:graphicFrameMkLst>
            <pc:docMk/>
            <pc:sldMk cId="3217599520" sldId="263"/>
            <ac:graphicFrameMk id="4" creationId="{33993866-CD53-924B-BE49-F4F46A3B7C18}"/>
          </ac:graphicFrameMkLst>
        </pc:graphicFrameChg>
      </pc:sldChg>
      <pc:sldChg chg="del">
        <pc:chgData name="L Davies" userId="dfdf03e5-47e6-4997-a747-d45376e92756" providerId="ADAL" clId="{B558626B-7CD7-8A45-A9E4-BD0E5A5C6716}" dt="2021-01-21T16:03:55.425" v="77" actId="2696"/>
        <pc:sldMkLst>
          <pc:docMk/>
          <pc:sldMk cId="1721751029" sldId="264"/>
        </pc:sldMkLst>
      </pc:sldChg>
      <pc:sldChg chg="addSp delSp modSp add mod">
        <pc:chgData name="L Davies" userId="dfdf03e5-47e6-4997-a747-d45376e92756" providerId="ADAL" clId="{B558626B-7CD7-8A45-A9E4-BD0E5A5C6716}" dt="2021-01-21T16:35:20.878" v="817" actId="478"/>
        <pc:sldMkLst>
          <pc:docMk/>
          <pc:sldMk cId="3935136728" sldId="264"/>
        </pc:sldMkLst>
        <pc:spChg chg="mod">
          <ac:chgData name="L Davies" userId="dfdf03e5-47e6-4997-a747-d45376e92756" providerId="ADAL" clId="{B558626B-7CD7-8A45-A9E4-BD0E5A5C6716}" dt="2021-01-21T16:21:35.826" v="614" actId="20577"/>
          <ac:spMkLst>
            <pc:docMk/>
            <pc:sldMk cId="3935136728" sldId="264"/>
            <ac:spMk id="2" creationId="{53BA7D99-8C76-9649-A8DA-D132AD08EEF2}"/>
          </ac:spMkLst>
        </pc:spChg>
        <pc:spChg chg="add del">
          <ac:chgData name="L Davies" userId="dfdf03e5-47e6-4997-a747-d45376e92756" providerId="ADAL" clId="{B558626B-7CD7-8A45-A9E4-BD0E5A5C6716}" dt="2021-01-21T16:21:04.749" v="608"/>
          <ac:spMkLst>
            <pc:docMk/>
            <pc:sldMk cId="3935136728" sldId="264"/>
            <ac:spMk id="3" creationId="{C77D38E4-59B0-CB4E-8B6E-CF87FDCF3996}"/>
          </ac:spMkLst>
        </pc:spChg>
        <pc:spChg chg="add del mod">
          <ac:chgData name="L Davies" userId="dfdf03e5-47e6-4997-a747-d45376e92756" providerId="ADAL" clId="{B558626B-7CD7-8A45-A9E4-BD0E5A5C6716}" dt="2021-01-21T16:21:31.948" v="612"/>
          <ac:spMkLst>
            <pc:docMk/>
            <pc:sldMk cId="3935136728" sldId="264"/>
            <ac:spMk id="5" creationId="{FC0DF759-668A-C64A-9B9B-1CC1DD193302}"/>
          </ac:spMkLst>
        </pc:spChg>
        <pc:spChg chg="add del mod">
          <ac:chgData name="L Davies" userId="dfdf03e5-47e6-4997-a747-d45376e92756" providerId="ADAL" clId="{B558626B-7CD7-8A45-A9E4-BD0E5A5C6716}" dt="2021-01-21T16:35:20.878" v="817" actId="478"/>
          <ac:spMkLst>
            <pc:docMk/>
            <pc:sldMk cId="3935136728" sldId="264"/>
            <ac:spMk id="6" creationId="{600F3C35-A430-214F-8389-26A75528F62A}"/>
          </ac:spMkLst>
        </pc:spChg>
        <pc:graphicFrameChg chg="mod modGraphic">
          <ac:chgData name="L Davies" userId="dfdf03e5-47e6-4997-a747-d45376e92756" providerId="ADAL" clId="{B558626B-7CD7-8A45-A9E4-BD0E5A5C6716}" dt="2021-01-21T16:35:02.987" v="813"/>
          <ac:graphicFrameMkLst>
            <pc:docMk/>
            <pc:sldMk cId="3935136728" sldId="264"/>
            <ac:graphicFrameMk id="4" creationId="{33993866-CD53-924B-BE49-F4F46A3B7C18}"/>
          </ac:graphicFrameMkLst>
        </pc:graphicFrameChg>
        <pc:picChg chg="add del">
          <ac:chgData name="L Davies" userId="dfdf03e5-47e6-4997-a747-d45376e92756" providerId="ADAL" clId="{B558626B-7CD7-8A45-A9E4-BD0E5A5C6716}" dt="2021-01-21T16:21:04.749" v="608"/>
          <ac:picMkLst>
            <pc:docMk/>
            <pc:sldMk cId="3935136728" sldId="264"/>
            <ac:picMk id="1026" creationId="{27B409ED-5C36-EB42-87D1-094F366933AA}"/>
          </ac:picMkLst>
        </pc:picChg>
        <pc:picChg chg="add del">
          <ac:chgData name="L Davies" userId="dfdf03e5-47e6-4997-a747-d45376e92756" providerId="ADAL" clId="{B558626B-7CD7-8A45-A9E4-BD0E5A5C6716}" dt="2021-01-21T16:21:04.749" v="608"/>
          <ac:picMkLst>
            <pc:docMk/>
            <pc:sldMk cId="3935136728" sldId="264"/>
            <ac:picMk id="1027" creationId="{598FA912-B379-3E47-83B3-3CE28014E834}"/>
          </ac:picMkLst>
        </pc:picChg>
        <pc:picChg chg="add del mod">
          <ac:chgData name="L Davies" userId="dfdf03e5-47e6-4997-a747-d45376e92756" providerId="ADAL" clId="{B558626B-7CD7-8A45-A9E4-BD0E5A5C6716}" dt="2021-01-21T16:21:31.948" v="612"/>
          <ac:picMkLst>
            <pc:docMk/>
            <pc:sldMk cId="3935136728" sldId="264"/>
            <ac:picMk id="1029" creationId="{D32C1A3C-154A-2045-919D-39A1843C2283}"/>
          </ac:picMkLst>
        </pc:picChg>
        <pc:picChg chg="add del mod">
          <ac:chgData name="L Davies" userId="dfdf03e5-47e6-4997-a747-d45376e92756" providerId="ADAL" clId="{B558626B-7CD7-8A45-A9E4-BD0E5A5C6716}" dt="2021-01-21T16:21:31.948" v="612"/>
          <ac:picMkLst>
            <pc:docMk/>
            <pc:sldMk cId="3935136728" sldId="264"/>
            <ac:picMk id="1030" creationId="{55E3A41D-4736-AE43-866E-98590BAF0909}"/>
          </ac:picMkLst>
        </pc:picChg>
      </pc:sldChg>
      <pc:sldChg chg="del">
        <pc:chgData name="L Davies" userId="dfdf03e5-47e6-4997-a747-d45376e92756" providerId="ADAL" clId="{B558626B-7CD7-8A45-A9E4-BD0E5A5C6716}" dt="2021-01-21T16:03:55.994" v="78" actId="2696"/>
        <pc:sldMkLst>
          <pc:docMk/>
          <pc:sldMk cId="941693819" sldId="265"/>
        </pc:sldMkLst>
      </pc:sldChg>
      <pc:sldChg chg="addSp delSp modSp add mod">
        <pc:chgData name="L Davies" userId="dfdf03e5-47e6-4997-a747-d45376e92756" providerId="ADAL" clId="{B558626B-7CD7-8A45-A9E4-BD0E5A5C6716}" dt="2021-01-21T16:50:10.104" v="1088" actId="478"/>
        <pc:sldMkLst>
          <pc:docMk/>
          <pc:sldMk cId="4116427932" sldId="265"/>
        </pc:sldMkLst>
        <pc:spChg chg="mod">
          <ac:chgData name="L Davies" userId="dfdf03e5-47e6-4997-a747-d45376e92756" providerId="ADAL" clId="{B558626B-7CD7-8A45-A9E4-BD0E5A5C6716}" dt="2021-01-21T16:48:08.016" v="976" actId="1076"/>
          <ac:spMkLst>
            <pc:docMk/>
            <pc:sldMk cId="4116427932" sldId="265"/>
            <ac:spMk id="2" creationId="{53BA7D99-8C76-9649-A8DA-D132AD08EEF2}"/>
          </ac:spMkLst>
        </pc:spChg>
        <pc:spChg chg="add del mod">
          <ac:chgData name="L Davies" userId="dfdf03e5-47e6-4997-a747-d45376e92756" providerId="ADAL" clId="{B558626B-7CD7-8A45-A9E4-BD0E5A5C6716}" dt="2021-01-21T16:50:10.104" v="1088" actId="478"/>
          <ac:spMkLst>
            <pc:docMk/>
            <pc:sldMk cId="4116427932" sldId="265"/>
            <ac:spMk id="3" creationId="{D2FA3D6E-D945-604B-8BD6-60EA1223D245}"/>
          </ac:spMkLst>
        </pc:spChg>
        <pc:spChg chg="del">
          <ac:chgData name="L Davies" userId="dfdf03e5-47e6-4997-a747-d45376e92756" providerId="ADAL" clId="{B558626B-7CD7-8A45-A9E4-BD0E5A5C6716}" dt="2021-01-21T16:35:26.174" v="818" actId="478"/>
          <ac:spMkLst>
            <pc:docMk/>
            <pc:sldMk cId="4116427932" sldId="265"/>
            <ac:spMk id="6" creationId="{600F3C35-A430-214F-8389-26A75528F62A}"/>
          </ac:spMkLst>
        </pc:spChg>
        <pc:graphicFrameChg chg="mod modGraphic">
          <ac:chgData name="L Davies" userId="dfdf03e5-47e6-4997-a747-d45376e92756" providerId="ADAL" clId="{B558626B-7CD7-8A45-A9E4-BD0E5A5C6716}" dt="2021-01-21T16:50:07.253" v="1087" actId="20577"/>
          <ac:graphicFrameMkLst>
            <pc:docMk/>
            <pc:sldMk cId="4116427932" sldId="265"/>
            <ac:graphicFrameMk id="4" creationId="{33993866-CD53-924B-BE49-F4F46A3B7C18}"/>
          </ac:graphicFrameMkLst>
        </pc:graphicFrameChg>
      </pc:sldChg>
      <pc:sldChg chg="modSp add mod">
        <pc:chgData name="L Davies" userId="dfdf03e5-47e6-4997-a747-d45376e92756" providerId="ADAL" clId="{B558626B-7CD7-8A45-A9E4-BD0E5A5C6716}" dt="2021-01-21T16:50:17.103" v="1091" actId="20577"/>
        <pc:sldMkLst>
          <pc:docMk/>
          <pc:sldMk cId="606225237" sldId="266"/>
        </pc:sldMkLst>
        <pc:spChg chg="mod">
          <ac:chgData name="L Davies" userId="dfdf03e5-47e6-4997-a747-d45376e92756" providerId="ADAL" clId="{B558626B-7CD7-8A45-A9E4-BD0E5A5C6716}" dt="2021-01-21T16:50:17.103" v="1091" actId="20577"/>
          <ac:spMkLst>
            <pc:docMk/>
            <pc:sldMk cId="606225237" sldId="266"/>
            <ac:spMk id="2" creationId="{53BA7D99-8C76-9649-A8DA-D132AD08EEF2}"/>
          </ac:spMkLst>
        </pc:spChg>
      </pc:sldChg>
      <pc:sldChg chg="addSp modSp add mod">
        <pc:chgData name="L Davies" userId="dfdf03e5-47e6-4997-a747-d45376e92756" providerId="ADAL" clId="{B558626B-7CD7-8A45-A9E4-BD0E5A5C6716}" dt="2021-01-21T16:54:40.295" v="1202" actId="1076"/>
        <pc:sldMkLst>
          <pc:docMk/>
          <pc:sldMk cId="2811383071" sldId="267"/>
        </pc:sldMkLst>
        <pc:spChg chg="mod">
          <ac:chgData name="L Davies" userId="dfdf03e5-47e6-4997-a747-d45376e92756" providerId="ADAL" clId="{B558626B-7CD7-8A45-A9E4-BD0E5A5C6716}" dt="2021-01-21T16:53:56.864" v="1197" actId="20577"/>
          <ac:spMkLst>
            <pc:docMk/>
            <pc:sldMk cId="2811383071" sldId="267"/>
            <ac:spMk id="2" creationId="{53BA7D99-8C76-9649-A8DA-D132AD08EEF2}"/>
          </ac:spMkLst>
        </pc:spChg>
        <pc:spChg chg="add mod">
          <ac:chgData name="L Davies" userId="dfdf03e5-47e6-4997-a747-d45376e92756" providerId="ADAL" clId="{B558626B-7CD7-8A45-A9E4-BD0E5A5C6716}" dt="2021-01-21T16:53:50.863" v="1193" actId="20577"/>
          <ac:spMkLst>
            <pc:docMk/>
            <pc:sldMk cId="2811383071" sldId="267"/>
            <ac:spMk id="3" creationId="{D6B8F9ED-BE1D-8E4D-8710-43EA5ACCB5D2}"/>
          </ac:spMkLst>
        </pc:spChg>
        <pc:graphicFrameChg chg="mod modGraphic">
          <ac:chgData name="L Davies" userId="dfdf03e5-47e6-4997-a747-d45376e92756" providerId="ADAL" clId="{B558626B-7CD7-8A45-A9E4-BD0E5A5C6716}" dt="2021-01-21T16:54:40.295" v="1202" actId="1076"/>
          <ac:graphicFrameMkLst>
            <pc:docMk/>
            <pc:sldMk cId="2811383071" sldId="267"/>
            <ac:graphicFrameMk id="4" creationId="{33993866-CD53-924B-BE49-F4F46A3B7C18}"/>
          </ac:graphicFrameMkLst>
        </pc:graphicFrameChg>
      </pc:sldChg>
      <pc:sldChg chg="addSp delSp modSp add mod ord">
        <pc:chgData name="L Davies" userId="dfdf03e5-47e6-4997-a747-d45376e92756" providerId="ADAL" clId="{B558626B-7CD7-8A45-A9E4-BD0E5A5C6716}" dt="2021-01-21T17:05:35.698" v="1479" actId="1076"/>
        <pc:sldMkLst>
          <pc:docMk/>
          <pc:sldMk cId="2361141567" sldId="268"/>
        </pc:sldMkLst>
        <pc:spChg chg="mod">
          <ac:chgData name="L Davies" userId="dfdf03e5-47e6-4997-a747-d45376e92756" providerId="ADAL" clId="{B558626B-7CD7-8A45-A9E4-BD0E5A5C6716}" dt="2021-01-21T16:55:52.608" v="1244" actId="20577"/>
          <ac:spMkLst>
            <pc:docMk/>
            <pc:sldMk cId="2361141567" sldId="268"/>
            <ac:spMk id="2" creationId="{53BA7D99-8C76-9649-A8DA-D132AD08EEF2}"/>
          </ac:spMkLst>
        </pc:spChg>
        <pc:spChg chg="add del mod">
          <ac:chgData name="L Davies" userId="dfdf03e5-47e6-4997-a747-d45376e92756" providerId="ADAL" clId="{B558626B-7CD7-8A45-A9E4-BD0E5A5C6716}" dt="2021-01-21T16:59:27.956" v="1394" actId="478"/>
          <ac:spMkLst>
            <pc:docMk/>
            <pc:sldMk cId="2361141567" sldId="268"/>
            <ac:spMk id="5" creationId="{DF05D9BB-1D9E-5A48-9F4B-1410B5B1A85F}"/>
          </ac:spMkLst>
        </pc:spChg>
        <pc:graphicFrameChg chg="mod modGraphic">
          <ac:chgData name="L Davies" userId="dfdf03e5-47e6-4997-a747-d45376e92756" providerId="ADAL" clId="{B558626B-7CD7-8A45-A9E4-BD0E5A5C6716}" dt="2021-01-21T17:05:35.698" v="1479" actId="1076"/>
          <ac:graphicFrameMkLst>
            <pc:docMk/>
            <pc:sldMk cId="2361141567" sldId="268"/>
            <ac:graphicFrameMk id="4" creationId="{33993866-CD53-924B-BE49-F4F46A3B7C18}"/>
          </ac:graphicFrameMkLst>
        </pc:graphicFrameChg>
      </pc:sldChg>
      <pc:sldChg chg="addSp delSp modSp add mod ord">
        <pc:chgData name="L Davies" userId="dfdf03e5-47e6-4997-a747-d45376e92756" providerId="ADAL" clId="{B558626B-7CD7-8A45-A9E4-BD0E5A5C6716}" dt="2021-01-21T17:01:29.060" v="1411" actId="21"/>
        <pc:sldMkLst>
          <pc:docMk/>
          <pc:sldMk cId="731474228" sldId="269"/>
        </pc:sldMkLst>
        <pc:spChg chg="mod">
          <ac:chgData name="L Davies" userId="dfdf03e5-47e6-4997-a747-d45376e92756" providerId="ADAL" clId="{B558626B-7CD7-8A45-A9E4-BD0E5A5C6716}" dt="2021-01-21T16:59:44.699" v="1399" actId="20577"/>
          <ac:spMkLst>
            <pc:docMk/>
            <pc:sldMk cId="731474228" sldId="269"/>
            <ac:spMk id="2" creationId="{53BA7D99-8C76-9649-A8DA-D132AD08EEF2}"/>
          </ac:spMkLst>
        </pc:spChg>
        <pc:spChg chg="del">
          <ac:chgData name="L Davies" userId="dfdf03e5-47e6-4997-a747-d45376e92756" providerId="ADAL" clId="{B558626B-7CD7-8A45-A9E4-BD0E5A5C6716}" dt="2021-01-21T17:00:35.548" v="1402" actId="478"/>
          <ac:spMkLst>
            <pc:docMk/>
            <pc:sldMk cId="731474228" sldId="269"/>
            <ac:spMk id="3" creationId="{D6B8F9ED-BE1D-8E4D-8710-43EA5ACCB5D2}"/>
          </ac:spMkLst>
        </pc:spChg>
        <pc:spChg chg="add del mod">
          <ac:chgData name="L Davies" userId="dfdf03e5-47e6-4997-a747-d45376e92756" providerId="ADAL" clId="{B558626B-7CD7-8A45-A9E4-BD0E5A5C6716}" dt="2021-01-21T17:01:29.060" v="1411" actId="21"/>
          <ac:spMkLst>
            <pc:docMk/>
            <pc:sldMk cId="731474228" sldId="269"/>
            <ac:spMk id="5" creationId="{DD3F4C51-5477-F04B-BF1C-770EB799A186}"/>
          </ac:spMkLst>
        </pc:spChg>
      </pc:sldChg>
      <pc:sldChg chg="addSp delSp modSp add mod">
        <pc:chgData name="L Davies" userId="dfdf03e5-47e6-4997-a747-d45376e92756" providerId="ADAL" clId="{B558626B-7CD7-8A45-A9E4-BD0E5A5C6716}" dt="2021-01-21T17:05:28.286" v="1478" actId="1076"/>
        <pc:sldMkLst>
          <pc:docMk/>
          <pc:sldMk cId="3557957661" sldId="270"/>
        </pc:sldMkLst>
        <pc:spChg chg="mod">
          <ac:chgData name="L Davies" userId="dfdf03e5-47e6-4997-a747-d45376e92756" providerId="ADAL" clId="{B558626B-7CD7-8A45-A9E4-BD0E5A5C6716}" dt="2021-01-21T17:01:24.378" v="1410" actId="20577"/>
          <ac:spMkLst>
            <pc:docMk/>
            <pc:sldMk cId="3557957661" sldId="270"/>
            <ac:spMk id="2" creationId="{53BA7D99-8C76-9649-A8DA-D132AD08EEF2}"/>
          </ac:spMkLst>
        </pc:spChg>
        <pc:spChg chg="add del mod">
          <ac:chgData name="L Davies" userId="dfdf03e5-47e6-4997-a747-d45376e92756" providerId="ADAL" clId="{B558626B-7CD7-8A45-A9E4-BD0E5A5C6716}" dt="2021-01-21T17:05:13.210" v="1473" actId="478"/>
          <ac:spMkLst>
            <pc:docMk/>
            <pc:sldMk cId="3557957661" sldId="270"/>
            <ac:spMk id="5" creationId="{1D107350-1337-2544-81B3-3401CF2925C8}"/>
          </ac:spMkLst>
        </pc:spChg>
        <pc:graphicFrameChg chg="mod modGraphic">
          <ac:chgData name="L Davies" userId="dfdf03e5-47e6-4997-a747-d45376e92756" providerId="ADAL" clId="{B558626B-7CD7-8A45-A9E4-BD0E5A5C6716}" dt="2021-01-21T17:05:28.286" v="1478" actId="1076"/>
          <ac:graphicFrameMkLst>
            <pc:docMk/>
            <pc:sldMk cId="3557957661" sldId="270"/>
            <ac:graphicFrameMk id="4" creationId="{33993866-CD53-924B-BE49-F4F46A3B7C18}"/>
          </ac:graphicFrameMkLst>
        </pc:graphicFrameChg>
      </pc:sldChg>
    </pc:docChg>
  </pc:docChgLst>
  <pc:docChgLst>
    <pc:chgData name="L Davies" userId="S::daviesl2246@hwbcymru.net::dfdf03e5-47e6-4997-a747-d45376e92756" providerId="AD" clId="Web-{7678394E-C596-8887-8A59-E6C8E46D3706}"/>
    <pc:docChg chg="modSld">
      <pc:chgData name="L Davies" userId="S::daviesl2246@hwbcymru.net::dfdf03e5-47e6-4997-a747-d45376e92756" providerId="AD" clId="Web-{7678394E-C596-8887-8A59-E6C8E46D3706}" dt="2021-01-23T18:10:26.546" v="531"/>
      <pc:docMkLst>
        <pc:docMk/>
      </pc:docMkLst>
      <pc:sldChg chg="modSp">
        <pc:chgData name="L Davies" userId="S::daviesl2246@hwbcymru.net::dfdf03e5-47e6-4997-a747-d45376e92756" providerId="AD" clId="Web-{7678394E-C596-8887-8A59-E6C8E46D3706}" dt="2021-01-23T18:09:17.936" v="55"/>
        <pc:sldMkLst>
          <pc:docMk/>
          <pc:sldMk cId="1450686779" sldId="258"/>
        </pc:sldMkLst>
        <pc:graphicFrameChg chg="mod modGraphic">
          <ac:chgData name="L Davies" userId="S::daviesl2246@hwbcymru.net::dfdf03e5-47e6-4997-a747-d45376e92756" providerId="AD" clId="Web-{7678394E-C596-8887-8A59-E6C8E46D3706}" dt="2021-01-23T18:09:17.936" v="55"/>
          <ac:graphicFrameMkLst>
            <pc:docMk/>
            <pc:sldMk cId="1450686779" sldId="258"/>
            <ac:graphicFrameMk id="4" creationId="{33993866-CD53-924B-BE49-F4F46A3B7C18}"/>
          </ac:graphicFrameMkLst>
        </pc:graphicFrameChg>
      </pc:sldChg>
      <pc:sldChg chg="modSp">
        <pc:chgData name="L Davies" userId="S::daviesl2246@hwbcymru.net::dfdf03e5-47e6-4997-a747-d45376e92756" providerId="AD" clId="Web-{7678394E-C596-8887-8A59-E6C8E46D3706}" dt="2021-01-23T18:09:24.108" v="116"/>
        <pc:sldMkLst>
          <pc:docMk/>
          <pc:sldMk cId="3217599520" sldId="263"/>
        </pc:sldMkLst>
        <pc:graphicFrameChg chg="mod modGraphic">
          <ac:chgData name="L Davies" userId="S::daviesl2246@hwbcymru.net::dfdf03e5-47e6-4997-a747-d45376e92756" providerId="AD" clId="Web-{7678394E-C596-8887-8A59-E6C8E46D3706}" dt="2021-01-23T18:09:24.108" v="116"/>
          <ac:graphicFrameMkLst>
            <pc:docMk/>
            <pc:sldMk cId="3217599520" sldId="263"/>
            <ac:graphicFrameMk id="4" creationId="{33993866-CD53-924B-BE49-F4F46A3B7C18}"/>
          </ac:graphicFrameMkLst>
        </pc:graphicFrameChg>
      </pc:sldChg>
      <pc:sldChg chg="modSp">
        <pc:chgData name="L Davies" userId="S::daviesl2246@hwbcymru.net::dfdf03e5-47e6-4997-a747-d45376e92756" providerId="AD" clId="Web-{7678394E-C596-8887-8A59-E6C8E46D3706}" dt="2021-01-23T18:09:31.061" v="183"/>
        <pc:sldMkLst>
          <pc:docMk/>
          <pc:sldMk cId="3935136728" sldId="264"/>
        </pc:sldMkLst>
        <pc:graphicFrameChg chg="mod modGraphic">
          <ac:chgData name="L Davies" userId="S::daviesl2246@hwbcymru.net::dfdf03e5-47e6-4997-a747-d45376e92756" providerId="AD" clId="Web-{7678394E-C596-8887-8A59-E6C8E46D3706}" dt="2021-01-23T18:09:31.061" v="183"/>
          <ac:graphicFrameMkLst>
            <pc:docMk/>
            <pc:sldMk cId="3935136728" sldId="264"/>
            <ac:graphicFrameMk id="4" creationId="{33993866-CD53-924B-BE49-F4F46A3B7C18}"/>
          </ac:graphicFrameMkLst>
        </pc:graphicFrameChg>
      </pc:sldChg>
      <pc:sldChg chg="modSp">
        <pc:chgData name="L Davies" userId="S::daviesl2246@hwbcymru.net::dfdf03e5-47e6-4997-a747-d45376e92756" providerId="AD" clId="Web-{7678394E-C596-8887-8A59-E6C8E46D3706}" dt="2021-01-23T18:09:39.764" v="262"/>
        <pc:sldMkLst>
          <pc:docMk/>
          <pc:sldMk cId="4116427932" sldId="265"/>
        </pc:sldMkLst>
        <pc:graphicFrameChg chg="mod modGraphic">
          <ac:chgData name="L Davies" userId="S::daviesl2246@hwbcymru.net::dfdf03e5-47e6-4997-a747-d45376e92756" providerId="AD" clId="Web-{7678394E-C596-8887-8A59-E6C8E46D3706}" dt="2021-01-23T18:09:39.764" v="262"/>
          <ac:graphicFrameMkLst>
            <pc:docMk/>
            <pc:sldMk cId="4116427932" sldId="265"/>
            <ac:graphicFrameMk id="4" creationId="{33993866-CD53-924B-BE49-F4F46A3B7C18}"/>
          </ac:graphicFrameMkLst>
        </pc:graphicFrameChg>
      </pc:sldChg>
      <pc:sldChg chg="modSp">
        <pc:chgData name="L Davies" userId="S::daviesl2246@hwbcymru.net::dfdf03e5-47e6-4997-a747-d45376e92756" providerId="AD" clId="Web-{7678394E-C596-8887-8A59-E6C8E46D3706}" dt="2021-01-23T18:09:49.217" v="341"/>
        <pc:sldMkLst>
          <pc:docMk/>
          <pc:sldMk cId="606225237" sldId="266"/>
        </pc:sldMkLst>
        <pc:graphicFrameChg chg="mod modGraphic">
          <ac:chgData name="L Davies" userId="S::daviesl2246@hwbcymru.net::dfdf03e5-47e6-4997-a747-d45376e92756" providerId="AD" clId="Web-{7678394E-C596-8887-8A59-E6C8E46D3706}" dt="2021-01-23T18:09:49.217" v="341"/>
          <ac:graphicFrameMkLst>
            <pc:docMk/>
            <pc:sldMk cId="606225237" sldId="266"/>
            <ac:graphicFrameMk id="4" creationId="{33993866-CD53-924B-BE49-F4F46A3B7C18}"/>
          </ac:graphicFrameMkLst>
        </pc:graphicFrameChg>
      </pc:sldChg>
      <pc:sldChg chg="delSp modSp">
        <pc:chgData name="L Davies" userId="S::daviesl2246@hwbcymru.net::dfdf03e5-47e6-4997-a747-d45376e92756" providerId="AD" clId="Web-{7678394E-C596-8887-8A59-E6C8E46D3706}" dt="2021-01-23T18:10:02.561" v="397"/>
        <pc:sldMkLst>
          <pc:docMk/>
          <pc:sldMk cId="2811383071" sldId="267"/>
        </pc:sldMkLst>
        <pc:spChg chg="del">
          <ac:chgData name="L Davies" userId="S::daviesl2246@hwbcymru.net::dfdf03e5-47e6-4997-a747-d45376e92756" providerId="AD" clId="Web-{7678394E-C596-8887-8A59-E6C8E46D3706}" dt="2021-01-23T18:09:57.295" v="342"/>
          <ac:spMkLst>
            <pc:docMk/>
            <pc:sldMk cId="2811383071" sldId="267"/>
            <ac:spMk id="3" creationId="{D6B8F9ED-BE1D-8E4D-8710-43EA5ACCB5D2}"/>
          </ac:spMkLst>
        </pc:spChg>
        <pc:graphicFrameChg chg="mod modGraphic">
          <ac:chgData name="L Davies" userId="S::daviesl2246@hwbcymru.net::dfdf03e5-47e6-4997-a747-d45376e92756" providerId="AD" clId="Web-{7678394E-C596-8887-8A59-E6C8E46D3706}" dt="2021-01-23T18:10:02.561" v="397"/>
          <ac:graphicFrameMkLst>
            <pc:docMk/>
            <pc:sldMk cId="2811383071" sldId="267"/>
            <ac:graphicFrameMk id="4" creationId="{33993866-CD53-924B-BE49-F4F46A3B7C18}"/>
          </ac:graphicFrameMkLst>
        </pc:graphicFrameChg>
      </pc:sldChg>
      <pc:sldChg chg="delSp modSp">
        <pc:chgData name="L Davies" userId="S::daviesl2246@hwbcymru.net::dfdf03e5-47e6-4997-a747-d45376e92756" providerId="AD" clId="Web-{7678394E-C596-8887-8A59-E6C8E46D3706}" dt="2021-01-23T18:10:11.014" v="435"/>
        <pc:sldMkLst>
          <pc:docMk/>
          <pc:sldMk cId="2361141567" sldId="268"/>
        </pc:sldMkLst>
        <pc:spChg chg="del">
          <ac:chgData name="L Davies" userId="S::daviesl2246@hwbcymru.net::dfdf03e5-47e6-4997-a747-d45376e92756" providerId="AD" clId="Web-{7678394E-C596-8887-8A59-E6C8E46D3706}" dt="2021-01-23T18:10:06.811" v="398"/>
          <ac:spMkLst>
            <pc:docMk/>
            <pc:sldMk cId="2361141567" sldId="268"/>
            <ac:spMk id="3" creationId="{D6B8F9ED-BE1D-8E4D-8710-43EA5ACCB5D2}"/>
          </ac:spMkLst>
        </pc:spChg>
        <pc:graphicFrameChg chg="mod modGraphic">
          <ac:chgData name="L Davies" userId="S::daviesl2246@hwbcymru.net::dfdf03e5-47e6-4997-a747-d45376e92756" providerId="AD" clId="Web-{7678394E-C596-8887-8A59-E6C8E46D3706}" dt="2021-01-23T18:10:11.014" v="435"/>
          <ac:graphicFrameMkLst>
            <pc:docMk/>
            <pc:sldMk cId="2361141567" sldId="268"/>
            <ac:graphicFrameMk id="4" creationId="{33993866-CD53-924B-BE49-F4F46A3B7C18}"/>
          </ac:graphicFrameMkLst>
        </pc:graphicFrameChg>
      </pc:sldChg>
      <pc:sldChg chg="modSp">
        <pc:chgData name="L Davies" userId="S::daviesl2246@hwbcymru.net::dfdf03e5-47e6-4997-a747-d45376e92756" providerId="AD" clId="Web-{7678394E-C596-8887-8A59-E6C8E46D3706}" dt="2021-01-23T18:10:17.374" v="490"/>
        <pc:sldMkLst>
          <pc:docMk/>
          <pc:sldMk cId="731474228" sldId="269"/>
        </pc:sldMkLst>
        <pc:graphicFrameChg chg="mod modGraphic">
          <ac:chgData name="L Davies" userId="S::daviesl2246@hwbcymru.net::dfdf03e5-47e6-4997-a747-d45376e92756" providerId="AD" clId="Web-{7678394E-C596-8887-8A59-E6C8E46D3706}" dt="2021-01-23T18:10:17.374" v="490"/>
          <ac:graphicFrameMkLst>
            <pc:docMk/>
            <pc:sldMk cId="731474228" sldId="269"/>
            <ac:graphicFrameMk id="4" creationId="{33993866-CD53-924B-BE49-F4F46A3B7C18}"/>
          </ac:graphicFrameMkLst>
        </pc:graphicFrameChg>
      </pc:sldChg>
      <pc:sldChg chg="delSp modSp">
        <pc:chgData name="L Davies" userId="S::daviesl2246@hwbcymru.net::dfdf03e5-47e6-4997-a747-d45376e92756" providerId="AD" clId="Web-{7678394E-C596-8887-8A59-E6C8E46D3706}" dt="2021-01-23T18:10:26.546" v="531"/>
        <pc:sldMkLst>
          <pc:docMk/>
          <pc:sldMk cId="3557957661" sldId="270"/>
        </pc:sldMkLst>
        <pc:spChg chg="del">
          <ac:chgData name="L Davies" userId="S::daviesl2246@hwbcymru.net::dfdf03e5-47e6-4997-a747-d45376e92756" providerId="AD" clId="Web-{7678394E-C596-8887-8A59-E6C8E46D3706}" dt="2021-01-23T18:10:21.811" v="491"/>
          <ac:spMkLst>
            <pc:docMk/>
            <pc:sldMk cId="3557957661" sldId="270"/>
            <ac:spMk id="3" creationId="{D6B8F9ED-BE1D-8E4D-8710-43EA5ACCB5D2}"/>
          </ac:spMkLst>
        </pc:spChg>
        <pc:graphicFrameChg chg="mod modGraphic">
          <ac:chgData name="L Davies" userId="S::daviesl2246@hwbcymru.net::dfdf03e5-47e6-4997-a747-d45376e92756" providerId="AD" clId="Web-{7678394E-C596-8887-8A59-E6C8E46D3706}" dt="2021-01-23T18:10:26.546" v="531"/>
          <ac:graphicFrameMkLst>
            <pc:docMk/>
            <pc:sldMk cId="3557957661" sldId="270"/>
            <ac:graphicFrameMk id="4" creationId="{33993866-CD53-924B-BE49-F4F46A3B7C1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535DA-5FA1-4EFB-80D0-45E0301A20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51A958-91B5-4BE8-997C-843C6FB7AA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11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01992-BC95-4C19-AD5A-D46796A07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FDEF7A-839C-4C36-83BC-A98C1EEA33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710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B3DA05-47AA-49CB-9D6B-8E45D0D623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09093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1FD40F-2301-4E9D-9A34-E9E0E3692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09093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10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895DB-EC83-4E40-BEC5-45E0E12E5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79BD4-00FC-4ED3-9C4C-2BF0A46DE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573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91DA7-B9F2-4A6D-864A-31C57F983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E27AC3-DACB-4345-A579-5FADA5AD96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371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04A4E-3E51-4F1A-9FAE-EC0A776D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24" y="187324"/>
            <a:ext cx="11807952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6E77E-3342-4106-B9BC-B74A41CE86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8976" y="1630426"/>
            <a:ext cx="5806439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16A795-7A48-4AEA-8122-7B3074924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624457"/>
            <a:ext cx="583082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B0E6FB-8EBE-4C11-AD6E-7201A7877EDA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512887"/>
            <a:ext cx="6626" cy="38741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372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663BD-266E-43F5-8891-2ECC12A0C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699725-331E-4D74-A1B9-2983D87B8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2B34DD-A867-4DB2-A98C-63B37354DD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38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8742AF-7641-4CD0-A74B-E35D0B898E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0D4742-B7EA-4BDE-9836-3D74639182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38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900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7241C-1751-4866-AD5E-73C5E8974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516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9601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4257-C15D-4E9A-959F-92F585D8D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A5C75-90AB-44C4-8E86-9B2595F12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996C0E-E522-4ADE-AC44-E4709493B8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414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7C799-D07A-4CE2-BAFB-012A0E59E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FBE399-9AF9-4297-96CC-E8FC530D7E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A17B9F-67CF-4C1E-B8F9-5E36040A77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0441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7AA794-3BC4-4910-9BF9-AB15353AF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32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3E265-0287-4096-87B6-C014B72229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7937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C770D89-9CCA-41CA-BDDA-1EA75B1A4E0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5" y="6101530"/>
            <a:ext cx="1510289" cy="6899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D94B1C6-C41F-4E02-A046-033CC229B0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8" t="13585" r="5430" b="16026"/>
          <a:stretch/>
        </p:blipFill>
        <p:spPr>
          <a:xfrm>
            <a:off x="9607353" y="6101530"/>
            <a:ext cx="2584647" cy="75647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054E923-C471-2047-BD7B-CEBD93933BAA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2" y="0"/>
            <a:ext cx="121824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54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000" b="1" kern="1200">
          <a:solidFill>
            <a:srgbClr val="002060"/>
          </a:solidFill>
          <a:effectLst/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eirfaiaith.wjec.co.uk/language/en/" TargetMode="External"/><Relationship Id="rId2" Type="http://schemas.openxmlformats.org/officeDocument/2006/relationships/hyperlink" Target="https://dera.ioe.ac.uk/5248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C7B4A-C102-4CC7-8D69-8A8840ADEE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Key mathematics vocabulary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0B17D3-B928-F247-98D7-072DAD64CD45}"/>
              </a:ext>
            </a:extLst>
          </p:cNvPr>
          <p:cNvSpPr txBox="1"/>
          <p:nvPr/>
        </p:nvSpPr>
        <p:spPr>
          <a:xfrm>
            <a:off x="71926" y="3935896"/>
            <a:ext cx="120175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</a:rPr>
              <a:t>Position, direction and movement – reception to year 6</a:t>
            </a:r>
          </a:p>
        </p:txBody>
      </p:sp>
    </p:spTree>
    <p:extLst>
      <p:ext uri="{BB962C8B-B14F-4D97-AF65-F5344CB8AC3E}">
        <p14:creationId xmlns:p14="http://schemas.microsoft.com/office/powerpoint/2010/main" val="3420534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A7D99-8C76-9649-A8DA-D132AD08E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367"/>
            <a:ext cx="10515600" cy="737015"/>
          </a:xfrm>
        </p:spPr>
        <p:txBody>
          <a:bodyPr>
            <a:normAutofit/>
          </a:bodyPr>
          <a:lstStyle/>
          <a:p>
            <a:r>
              <a:rPr lang="en-US" sz="3600" dirty="0"/>
              <a:t>Position, direction and movement (i) – year 6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3993866-CD53-924B-BE49-F4F46A3B7C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209686"/>
              </p:ext>
            </p:extLst>
          </p:nvPr>
        </p:nvGraphicFramePr>
        <p:xfrm>
          <a:off x="337931" y="984478"/>
          <a:ext cx="11767932" cy="333756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961322">
                  <a:extLst>
                    <a:ext uri="{9D8B030D-6E8A-4147-A177-3AD203B41FA5}">
                      <a16:colId xmlns:a16="http://schemas.microsoft.com/office/drawing/2014/main" val="2510378791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3070430727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1184402075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3516194711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4012926589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19040505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position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over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under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underneath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above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below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551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top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bottom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side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outside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306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inside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around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in front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behind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front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9903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before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after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beside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next 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opposite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apart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0280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between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middle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edge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centre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corner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direction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1520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journey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route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map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plan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left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right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697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down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higher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lower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forward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backwards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84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sideways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across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close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far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near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along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213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through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from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towards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away from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ascend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8996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1474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A7D99-8C76-9649-A8DA-D132AD08E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367"/>
            <a:ext cx="10515600" cy="737015"/>
          </a:xfrm>
        </p:spPr>
        <p:txBody>
          <a:bodyPr>
            <a:normAutofit/>
          </a:bodyPr>
          <a:lstStyle/>
          <a:p>
            <a:r>
              <a:rPr lang="en-US" sz="3600" dirty="0"/>
              <a:t>Position, direction and movement (ii) – year 6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3993866-CD53-924B-BE49-F4F46A3B7C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415763"/>
              </p:ext>
            </p:extLst>
          </p:nvPr>
        </p:nvGraphicFramePr>
        <p:xfrm>
          <a:off x="337931" y="795382"/>
          <a:ext cx="11767932" cy="29667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961322">
                  <a:extLst>
                    <a:ext uri="{9D8B030D-6E8A-4147-A177-3AD203B41FA5}">
                      <a16:colId xmlns:a16="http://schemas.microsoft.com/office/drawing/2014/main" val="2510378791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3070430727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1184402075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3516194711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4012926589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19040505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descend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grid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column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origin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co-ordinates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3372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clockwise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anti-clockwise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compass point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north (N)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south 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east (E)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9090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west (W)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north-east (NE)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north-west (NW)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south-east (SE)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south-west (SW)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horizontal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8748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vertical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diagonal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  <a:latin typeface="+mn-lt"/>
                        </a:rPr>
                        <a:t>parallel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+mn-lt"/>
                        </a:rPr>
                        <a:t>perpendicular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+mn-lt"/>
                        </a:rPr>
                        <a:t>x-axis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  <a:latin typeface="+mn-lt"/>
                        </a:rPr>
                        <a:t>y-axis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3405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+mn-lt"/>
                        </a:rPr>
                        <a:t>quadrant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movement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slide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roll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whole turn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half turn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9781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quarter turn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rotate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right angle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obtuse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reflex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65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angle greater than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angle smaller than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degree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straight line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ruler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set square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9343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protractor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compasses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1587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7957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0A6F8-110B-2748-8655-BAC6011CB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This document is based on the </a:t>
            </a:r>
            <a:r>
              <a:rPr lang="en-US" dirty="0">
                <a:hlinkClick r:id="rId2"/>
              </a:rPr>
              <a:t>NNS Vocabulary booklet</a:t>
            </a:r>
            <a:endParaRPr lang="en-US" dirty="0"/>
          </a:p>
          <a:p>
            <a:r>
              <a:rPr lang="en-US">
                <a:cs typeface="Calibri"/>
              </a:rPr>
              <a:t>This is not an exhaustive list, please edit as appropriate for your setting</a:t>
            </a:r>
          </a:p>
          <a:p>
            <a:r>
              <a:rPr lang="en-US" dirty="0"/>
              <a:t>You may also find this online bilingual </a:t>
            </a:r>
            <a:r>
              <a:rPr lang="en-US" dirty="0">
                <a:hlinkClick r:id="rId3"/>
              </a:rPr>
              <a:t>mathematics glossary </a:t>
            </a:r>
            <a:r>
              <a:rPr lang="en-US" dirty="0"/>
              <a:t>of terms by WJEC useful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7495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A7D99-8C76-9649-A8DA-D132AD08E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324"/>
            <a:ext cx="10515600" cy="737015"/>
          </a:xfrm>
        </p:spPr>
        <p:txBody>
          <a:bodyPr>
            <a:normAutofit/>
          </a:bodyPr>
          <a:lstStyle/>
          <a:p>
            <a:r>
              <a:rPr lang="en-US" sz="3600" dirty="0"/>
              <a:t>Position, direction and movement - reception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3993866-CD53-924B-BE49-F4F46A3B7C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0673690"/>
              </p:ext>
            </p:extLst>
          </p:nvPr>
        </p:nvGraphicFramePr>
        <p:xfrm>
          <a:off x="298174" y="1032910"/>
          <a:ext cx="11767930" cy="407924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353586">
                  <a:extLst>
                    <a:ext uri="{9D8B030D-6E8A-4147-A177-3AD203B41FA5}">
                      <a16:colId xmlns:a16="http://schemas.microsoft.com/office/drawing/2014/main" val="2510378791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3070430727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1184402075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4012926589"/>
                    </a:ext>
                  </a:extLst>
                </a:gridCol>
                <a:gridCol w="2353586">
                  <a:extLst>
                    <a:ext uri="{9D8B030D-6E8A-4147-A177-3AD203B41FA5}">
                      <a16:colId xmlns:a16="http://schemas.microsoft.com/office/drawing/2014/main" val="19040505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position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over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under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above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below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551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top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bottom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side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306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outside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inside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around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in front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behind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9903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front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before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after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beside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0280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next 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opposite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apart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between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middle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1520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edge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corner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direction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left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right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697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down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forwards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backwards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sideways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8996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across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close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far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near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along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1737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through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from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towards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away from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3372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movement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slide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roll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turn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stretch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1587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bend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1852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0686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A7D99-8C76-9649-A8DA-D132AD08E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324"/>
            <a:ext cx="10515600" cy="737015"/>
          </a:xfrm>
        </p:spPr>
        <p:txBody>
          <a:bodyPr>
            <a:normAutofit/>
          </a:bodyPr>
          <a:lstStyle/>
          <a:p>
            <a:r>
              <a:rPr lang="en-US" sz="3600" dirty="0"/>
              <a:t>Position, direction and movement – year 1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3993866-CD53-924B-BE49-F4F46A3B7C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0584557"/>
              </p:ext>
            </p:extLst>
          </p:nvPr>
        </p:nvGraphicFramePr>
        <p:xfrm>
          <a:off x="298174" y="1032910"/>
          <a:ext cx="11767932" cy="370840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961322">
                  <a:extLst>
                    <a:ext uri="{9D8B030D-6E8A-4147-A177-3AD203B41FA5}">
                      <a16:colId xmlns:a16="http://schemas.microsoft.com/office/drawing/2014/main" val="2510378791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3070430727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1184402075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3516194711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4012926589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19040505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position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over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under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underneath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above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below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551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top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bottom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side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outside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306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inside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around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in front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behind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front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9903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before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after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beside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next 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opposite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apart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0280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between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middle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edge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centre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corner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direction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1520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journey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left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right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down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forwards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697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backwards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sideways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across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close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far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near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8996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along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through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from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towards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away from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1737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movement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slide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roll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turn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whole turn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half turn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3372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stretch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bend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1587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7599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A7D99-8C76-9649-A8DA-D132AD08E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324"/>
            <a:ext cx="10515600" cy="737015"/>
          </a:xfrm>
        </p:spPr>
        <p:txBody>
          <a:bodyPr>
            <a:normAutofit/>
          </a:bodyPr>
          <a:lstStyle/>
          <a:p>
            <a:r>
              <a:rPr lang="en-US" sz="3600" dirty="0"/>
              <a:t>Position, direction and movement – year 2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3993866-CD53-924B-BE49-F4F46A3B7C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7335830"/>
              </p:ext>
            </p:extLst>
          </p:nvPr>
        </p:nvGraphicFramePr>
        <p:xfrm>
          <a:off x="298174" y="1032910"/>
          <a:ext cx="11767932" cy="407924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961322">
                  <a:extLst>
                    <a:ext uri="{9D8B030D-6E8A-4147-A177-3AD203B41FA5}">
                      <a16:colId xmlns:a16="http://schemas.microsoft.com/office/drawing/2014/main" val="2510378791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3070430727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1184402075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3516194711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4012926589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19040505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position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over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under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underneath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above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below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551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top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bottom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side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outside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306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inside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around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in front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behind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front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9903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before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after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beside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next 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opposite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apart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0280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between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middle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edge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centre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corner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direction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1520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journey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route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left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right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down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697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higher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lower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forward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backwards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sideways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across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213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close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far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near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along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through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8996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from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towards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away from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clockwise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anti-clockwise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movement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3372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slide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roll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whole turn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half turn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quarter turn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right angle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1587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straight line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stretch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bend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3682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5136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A7D99-8C76-9649-A8DA-D132AD08E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367"/>
            <a:ext cx="10515600" cy="737015"/>
          </a:xfrm>
        </p:spPr>
        <p:txBody>
          <a:bodyPr>
            <a:normAutofit/>
          </a:bodyPr>
          <a:lstStyle/>
          <a:p>
            <a:r>
              <a:rPr lang="en-US" sz="3600" dirty="0"/>
              <a:t>Position, direction and movement – year 3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3993866-CD53-924B-BE49-F4F46A3B7C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864630"/>
              </p:ext>
            </p:extLst>
          </p:nvPr>
        </p:nvGraphicFramePr>
        <p:xfrm>
          <a:off x="337931" y="666425"/>
          <a:ext cx="11767932" cy="48209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961322">
                  <a:extLst>
                    <a:ext uri="{9D8B030D-6E8A-4147-A177-3AD203B41FA5}">
                      <a16:colId xmlns:a16="http://schemas.microsoft.com/office/drawing/2014/main" val="2510378791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3070430727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1184402075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3516194711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4012926589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19040505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position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over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under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underneath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above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below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551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top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bottom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side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outside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306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inside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around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in front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behind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front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back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9903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before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after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beside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next 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opposite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apart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0280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between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middle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edge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centre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corner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direction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1520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journey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route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map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plan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left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right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697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down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higher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lower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forward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backwards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84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sideways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across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close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far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near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along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213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through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from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towards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away from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ascend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8996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descend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grid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row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column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clockwise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anti-clockwise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3372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compass point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north (N)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south 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east (E)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west (W)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movement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9090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horizontal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vertical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diagonal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slide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roll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whole turn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1587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half turn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quarter turn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right angle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angle greater than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angle smaller than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straight line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3682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6427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A7D99-8C76-9649-A8DA-D132AD08E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367"/>
            <a:ext cx="10515600" cy="737015"/>
          </a:xfrm>
        </p:spPr>
        <p:txBody>
          <a:bodyPr>
            <a:normAutofit/>
          </a:bodyPr>
          <a:lstStyle/>
          <a:p>
            <a:r>
              <a:rPr lang="en-US" sz="3600" dirty="0"/>
              <a:t>Position, direction and movement – year 4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3993866-CD53-924B-BE49-F4F46A3B7C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8456991"/>
              </p:ext>
            </p:extLst>
          </p:nvPr>
        </p:nvGraphicFramePr>
        <p:xfrm>
          <a:off x="337931" y="666425"/>
          <a:ext cx="11767932" cy="48209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961322">
                  <a:extLst>
                    <a:ext uri="{9D8B030D-6E8A-4147-A177-3AD203B41FA5}">
                      <a16:colId xmlns:a16="http://schemas.microsoft.com/office/drawing/2014/main" val="2510378791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3070430727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1184402075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3516194711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4012926589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19040505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position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over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under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underneath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above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below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551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top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bottom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side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outside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306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inside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around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in front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behind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front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back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9903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before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after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beside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next 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opposite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apart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0280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between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middle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edge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centre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corner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direction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1520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journey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route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map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plan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left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right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697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down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higher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lower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forward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backwards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84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sideways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across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close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far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near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along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213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through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from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towards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away from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ascend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8996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descend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grid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row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column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clockwise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anti-clockwise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3372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compass point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north (N)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south 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east (E)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west (W)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movement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9090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horizontal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vertical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diagonal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slide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roll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whole turn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1587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half turn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quarter turn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right angle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angle greater than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angle smaller than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straight line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3682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225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A7D99-8C76-9649-A8DA-D132AD08E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367"/>
            <a:ext cx="10515600" cy="737015"/>
          </a:xfrm>
        </p:spPr>
        <p:txBody>
          <a:bodyPr>
            <a:normAutofit/>
          </a:bodyPr>
          <a:lstStyle/>
          <a:p>
            <a:r>
              <a:rPr lang="en-US" sz="3600" dirty="0"/>
              <a:t>Position, direction and movement (i) – year 5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3993866-CD53-924B-BE49-F4F46A3B7C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0471051"/>
              </p:ext>
            </p:extLst>
          </p:nvPr>
        </p:nvGraphicFramePr>
        <p:xfrm>
          <a:off x="337931" y="984478"/>
          <a:ext cx="11767932" cy="333756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961322">
                  <a:extLst>
                    <a:ext uri="{9D8B030D-6E8A-4147-A177-3AD203B41FA5}">
                      <a16:colId xmlns:a16="http://schemas.microsoft.com/office/drawing/2014/main" val="2510378791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3070430727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1184402075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3516194711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4012926589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19040505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position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over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under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underneath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above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below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551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top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bottom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side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outside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306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inside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around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in front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behind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front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9903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before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after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beside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next 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opposite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apart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0280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between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middle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edge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centre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corner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direction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1520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journey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route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map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plan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left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right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697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down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higher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lower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forward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backwards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84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sideways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across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close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far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near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along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213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through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from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towards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away from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ascend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8996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1383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A7D99-8C76-9649-A8DA-D132AD08E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367"/>
            <a:ext cx="10515600" cy="737015"/>
          </a:xfrm>
        </p:spPr>
        <p:txBody>
          <a:bodyPr>
            <a:normAutofit/>
          </a:bodyPr>
          <a:lstStyle/>
          <a:p>
            <a:r>
              <a:rPr lang="en-US" sz="3600" dirty="0"/>
              <a:t>Position, direction and movement (ii) – year 5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3993866-CD53-924B-BE49-F4F46A3B7C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8894643"/>
              </p:ext>
            </p:extLst>
          </p:nvPr>
        </p:nvGraphicFramePr>
        <p:xfrm>
          <a:off x="327992" y="875147"/>
          <a:ext cx="11767932" cy="222504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961322">
                  <a:extLst>
                    <a:ext uri="{9D8B030D-6E8A-4147-A177-3AD203B41FA5}">
                      <a16:colId xmlns:a16="http://schemas.microsoft.com/office/drawing/2014/main" val="2510378791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3070430727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1184402075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3516194711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4012926589"/>
                    </a:ext>
                  </a:extLst>
                </a:gridCol>
                <a:gridCol w="1961322">
                  <a:extLst>
                    <a:ext uri="{9D8B030D-6E8A-4147-A177-3AD203B41FA5}">
                      <a16:colId xmlns:a16="http://schemas.microsoft.com/office/drawing/2014/main" val="19040505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descend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grid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column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origin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co-ordinates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3372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clockwise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anti-clockwise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compass point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north (N)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south 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east (E)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9090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west (W)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north-east (NE)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north-west (NW)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south-east (SE)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south-west (SW)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horizontal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8748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vertical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diagonal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movement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slide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roll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whole turn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3405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half turn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quarter turn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rotate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right angle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angle greater than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angle smaller than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65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degree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straight line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ruler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set square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protractor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compasses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1587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1141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1020</Words>
  <Application>Microsoft Office PowerPoint</Application>
  <PresentationFormat>Widescreen</PresentationFormat>
  <Paragraphs>537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Key mathematics vocabulary </vt:lpstr>
      <vt:lpstr>PowerPoint Presentation</vt:lpstr>
      <vt:lpstr>Position, direction and movement - reception</vt:lpstr>
      <vt:lpstr>Position, direction and movement – year 1</vt:lpstr>
      <vt:lpstr>Position, direction and movement – year 2</vt:lpstr>
      <vt:lpstr>Position, direction and movement – year 3</vt:lpstr>
      <vt:lpstr>Position, direction and movement – year 4</vt:lpstr>
      <vt:lpstr>Position, direction and movement (i) – year 5</vt:lpstr>
      <vt:lpstr>Position, direction and movement (ii) – year 5</vt:lpstr>
      <vt:lpstr>Position, direction and movement (i) – year 6</vt:lpstr>
      <vt:lpstr>Position, direction and movement (ii) – year 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Fawell</dc:creator>
  <cp:lastModifiedBy>L Davies</cp:lastModifiedBy>
  <cp:revision>41</cp:revision>
  <dcterms:created xsi:type="dcterms:W3CDTF">2020-01-22T10:54:21Z</dcterms:created>
  <dcterms:modified xsi:type="dcterms:W3CDTF">2021-01-23T18:10:30Z</dcterms:modified>
</cp:coreProperties>
</file>